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8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2012-01-15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2012-01-15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2012-01-15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2012-01-15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2012-01-15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2012-01-15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2012-01-15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2012-01-15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2012-01-15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2012-01-15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2012-01-15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2012-01-15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test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test</a:t>
            </a:r>
            <a:endParaRPr lang="ko-KR" altLang="en-US" dirty="0"/>
          </a:p>
        </p:txBody>
      </p:sp>
      <p:pic>
        <p:nvPicPr>
          <p:cNvPr id="1026" name="Picture 2" descr="D:\Settings\desktop\ppt_save\ppt_save_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103135" cy="2359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452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</Words>
  <Application>Microsoft Office PowerPoint</Application>
  <PresentationFormat>화면 슬라이드 쇼(4:3)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test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</dc:title>
  <dc:creator>Microsoft Corporation</dc:creator>
  <cp:lastModifiedBy>SeongTae Jeong</cp:lastModifiedBy>
  <cp:revision>2</cp:revision>
  <dcterms:created xsi:type="dcterms:W3CDTF">2006-10-05T04:04:58Z</dcterms:created>
  <dcterms:modified xsi:type="dcterms:W3CDTF">2012-01-15T02:04:13Z</dcterms:modified>
</cp:coreProperties>
</file>