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5337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4805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24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021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726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97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9913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464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449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747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050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7CF19-4D13-4240-AC5B-4447692EB9DB}" type="datetimeFigureOut">
              <a:rPr lang="ko-KR" altLang="en-US" smtClean="0"/>
              <a:t>2014-08-09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B8787-0C66-4E0E-9A06-2DC045132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04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TEST1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30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TEST2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412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와이드스크린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TEST1</vt:lpstr>
      <vt:lpstr>TEST2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SeongTae Jeong</dc:creator>
  <cp:lastModifiedBy>SeongTae Jeong</cp:lastModifiedBy>
  <cp:revision>2</cp:revision>
  <dcterms:created xsi:type="dcterms:W3CDTF">2014-08-08T14:41:00Z</dcterms:created>
  <dcterms:modified xsi:type="dcterms:W3CDTF">2014-08-08T16:40:04Z</dcterms:modified>
</cp:coreProperties>
</file>